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09E20-2B37-4DA1-916E-696832B9C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3FC45E-11A8-47C0-B75D-CC8FB9684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239C9-64FF-4CFD-9BAD-7C979189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D2F02-EA97-4350-B011-F8A06308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E645EB-778F-48D3-89DF-A013E6D8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DE7D-B5C8-4312-AEB4-5314DAAF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E932D-A40B-4CB2-8D81-A20DCD44E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3B032-B82E-4517-8DF3-3A175C12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2AC1BE-6FA8-473D-BFB8-DCA112CA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9E5CAB-9406-4B0A-899F-BE67FE59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88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28DCBC-67AD-490E-B0D4-EF5D54E72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944A0CF-1FF8-4385-A8EF-23D520E91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70B496-2496-4833-830D-26FCCD04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330FCA-4D61-437F-A749-3A0C3672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A4CE72-A6FB-4F57-9383-16D954BB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250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5A1F4-527B-487F-80A8-63E2FD15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6C7163-25BE-4E04-8D72-A5530622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740766-EA7E-4FBD-867F-7649C636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742FAB-B82D-4ED5-89CD-6B8CBD8B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BF5446-0257-43F7-8E9A-B743A67E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FAF9D-1975-4BC5-9A02-1AFB1E98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05CA4E-7FEA-46EB-B00B-13F56C3A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3A8436-0FED-46F7-A1D6-886242D3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272CD-B927-416A-8AF3-4F543210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899F84-D0A9-4EA2-9AFD-DCAFD76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79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911C-D053-4063-9B05-B71C5385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D5729B-1790-48AB-A12E-6B27550A5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F810B62-802F-4EF6-83AF-2D1E8E8F1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A8FEC2-C807-4971-9B0D-CC525674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81AB5F-04F2-4F13-8CDA-24734D0F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743BF9-A8E1-4996-8E37-3223E688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79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2C62-9DAE-415C-9450-0311B8BC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E60C1A-8987-4254-8096-2AE92F98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105746-23DD-4210-BFB7-21C97DDF0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2D3231C-6BBB-426D-83EC-4A70857FB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74B555E-3EE9-48BB-A737-A59198F18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53C1850-F1ED-47F8-9808-6CAAAA6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66A6756-138D-48CB-AFE6-851CF2FD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BB86399-0722-40C9-A5E4-6A451F51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2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89EF7-3379-49AA-8819-B87D3C91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53CD17F-D453-43FA-9086-D88FD975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C9055F0-3C9D-44F9-9CCC-0326C067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99D3C7-AB6E-4C0B-9D88-4CA39B2A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6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9AB4C9F-709F-48A9-A9D0-B6BA618C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FC716A8-40D4-438C-9E13-E3CD132E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F5499D-CE2E-48C5-905D-E678A1CB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12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54F51-FE73-4978-BA07-92F2A9CF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A3DA13-D809-4663-9C73-FF84505D9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C27AEC-12A2-42D1-8827-D6F31C6F1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3D0C04-6E3A-4276-B5A9-EC537C86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91CA8EC-A02F-4B66-9D24-035444DE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C9A7CA-F862-44BA-89EE-8741DE8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31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FD048-578C-438D-9781-93CDC5E8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BDE98EA-4F4B-429A-8EE7-A2D3FBD03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470385-1579-418B-B08C-83D20B674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4D28C1-7EDF-4013-ACFE-39AC24B7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EC2549-37A1-4428-A29D-BF92C66A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BAAE08-BEB9-4F2D-98E3-361568F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17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F7D9828-D501-4036-87BD-4679E9C5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D7B10-A1F0-4759-A1C8-A1D9A782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5D9023-974D-4245-BB9B-2F80E2D71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A8EE-5452-4BFC-988B-BEF9EB4A4993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8D461A-60FF-47CD-95D2-1D1C3E012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36B7E-2607-44C8-80EA-65524AB6F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B616-6B77-4EAD-906C-DA7450C959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19AEFA-20FC-44A2-BCAF-80D73F7B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ED0307-BCB2-41B0-B14F-D46440B6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B296B-D023-417A-B445-8B12906E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94816-EC82-4D78-A67C-1AC10A95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123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43C97E-D9A7-480B-9D86-673B3C2C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4016" cy="67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BCB0C0-22B8-4088-B18F-8A9FB3FF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15B037-EA20-43D1-8B79-F1C21D07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CA662C-CB3B-4FDB-B235-BDF2E2EE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74D882-8FEB-45EE-937D-EA4BF7E1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0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E2D14C-B901-4C4A-A276-9916EF66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7CE98-DA50-411B-840B-6ABA3BF4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0"/>
            <a:ext cx="1210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76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Широкий екран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8</cp:revision>
  <dcterms:created xsi:type="dcterms:W3CDTF">2024-08-15T07:16:35Z</dcterms:created>
  <dcterms:modified xsi:type="dcterms:W3CDTF">2024-08-15T13:50:34Z</dcterms:modified>
</cp:coreProperties>
</file>